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83" r:id="rId2"/>
    <p:sldId id="290" r:id="rId3"/>
    <p:sldId id="287" r:id="rId4"/>
    <p:sldId id="288" r:id="rId5"/>
    <p:sldId id="289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EE319-884F-4861-B24B-7FBB111C7EA3}" v="38" dt="2020-08-25T09:00:10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eena Hydrose" userId="63f395fb-1d74-4160-8b2f-591241787cea" providerId="ADAL" clId="{371EE319-884F-4861-B24B-7FBB111C7EA3}"/>
    <pc:docChg chg="undo custSel addSld delSld modSld">
      <pc:chgData name="Haseena Hydrose" userId="63f395fb-1d74-4160-8b2f-591241787cea" providerId="ADAL" clId="{371EE319-884F-4861-B24B-7FBB111C7EA3}" dt="2020-08-25T09:00:10.239" v="242" actId="164"/>
      <pc:docMkLst>
        <pc:docMk/>
      </pc:docMkLst>
      <pc:sldChg chg="addSp delSp modSp add del mod">
        <pc:chgData name="Haseena Hydrose" userId="63f395fb-1d74-4160-8b2f-591241787cea" providerId="ADAL" clId="{371EE319-884F-4861-B24B-7FBB111C7EA3}" dt="2020-08-25T09:00:10.239" v="242" actId="164"/>
        <pc:sldMkLst>
          <pc:docMk/>
          <pc:sldMk cId="1342443667" sldId="283"/>
        </pc:sldMkLst>
        <pc:spChg chg="mod">
          <ac:chgData name="Haseena Hydrose" userId="63f395fb-1d74-4160-8b2f-591241787cea" providerId="ADAL" clId="{371EE319-884F-4861-B24B-7FBB111C7EA3}" dt="2020-08-25T08:32:19.551" v="1" actId="20577"/>
          <ac:spMkLst>
            <pc:docMk/>
            <pc:sldMk cId="1342443667" sldId="283"/>
            <ac:spMk id="2" creationId="{4518482E-4BB8-44F7-96EB-C07BA8945233}"/>
          </ac:spMkLst>
        </pc:spChg>
        <pc:spChg chg="mod">
          <ac:chgData name="Haseena Hydrose" userId="63f395fb-1d74-4160-8b2f-591241787cea" providerId="ADAL" clId="{371EE319-884F-4861-B24B-7FBB111C7EA3}" dt="2020-08-25T08:51:13.726" v="228" actId="20577"/>
          <ac:spMkLst>
            <pc:docMk/>
            <pc:sldMk cId="1342443667" sldId="283"/>
            <ac:spMk id="5" creationId="{26862350-DF99-40B1-A1C9-CF27C505D391}"/>
          </ac:spMkLst>
        </pc:spChg>
        <pc:spChg chg="mod">
          <ac:chgData name="Haseena Hydrose" userId="63f395fb-1d74-4160-8b2f-591241787cea" providerId="ADAL" clId="{371EE319-884F-4861-B24B-7FBB111C7EA3}" dt="2020-08-25T08:41:27.032" v="129" actId="20577"/>
          <ac:spMkLst>
            <pc:docMk/>
            <pc:sldMk cId="1342443667" sldId="283"/>
            <ac:spMk id="8" creationId="{8CD86778-2058-44BF-B115-BB5D98957A0C}"/>
          </ac:spMkLst>
        </pc:spChg>
        <pc:grpChg chg="add mod">
          <ac:chgData name="Haseena Hydrose" userId="63f395fb-1d74-4160-8b2f-591241787cea" providerId="ADAL" clId="{371EE319-884F-4861-B24B-7FBB111C7EA3}" dt="2020-08-25T09:00:00.639" v="241" actId="164"/>
          <ac:grpSpMkLst>
            <pc:docMk/>
            <pc:sldMk cId="1342443667" sldId="283"/>
            <ac:grpSpMk id="13" creationId="{34CF74FA-A148-44F5-A0BB-C985685D10B9}"/>
          </ac:grpSpMkLst>
        </pc:grpChg>
        <pc:grpChg chg="del">
          <ac:chgData name="Haseena Hydrose" userId="63f395fb-1d74-4160-8b2f-591241787cea" providerId="ADAL" clId="{371EE319-884F-4861-B24B-7FBB111C7EA3}" dt="2020-08-25T08:36:39.174" v="11" actId="165"/>
          <ac:grpSpMkLst>
            <pc:docMk/>
            <pc:sldMk cId="1342443667" sldId="283"/>
            <ac:grpSpMk id="13" creationId="{9393B460-C300-4B32-8E81-8EB47CA7CDD0}"/>
          </ac:grpSpMkLst>
        </pc:grpChg>
        <pc:grpChg chg="del">
          <ac:chgData name="Haseena Hydrose" userId="63f395fb-1d74-4160-8b2f-591241787cea" providerId="ADAL" clId="{371EE319-884F-4861-B24B-7FBB111C7EA3}" dt="2020-08-25T08:37:27.004" v="14" actId="478"/>
          <ac:grpSpMkLst>
            <pc:docMk/>
            <pc:sldMk cId="1342443667" sldId="283"/>
            <ac:grpSpMk id="18" creationId="{7A4344AD-9928-4769-AB71-71A780E0B0F5}"/>
          </ac:grpSpMkLst>
        </pc:grpChg>
        <pc:grpChg chg="add mod">
          <ac:chgData name="Haseena Hydrose" userId="63f395fb-1d74-4160-8b2f-591241787cea" providerId="ADAL" clId="{371EE319-884F-4861-B24B-7FBB111C7EA3}" dt="2020-08-25T09:00:10.239" v="242" actId="164"/>
          <ac:grpSpMkLst>
            <pc:docMk/>
            <pc:sldMk cId="1342443667" sldId="283"/>
            <ac:grpSpMk id="18" creationId="{8B4377EB-9589-4674-B728-095F38279E1B}"/>
          </ac:grpSpMkLst>
        </pc:grpChg>
        <pc:grpChg chg="add del mod">
          <ac:chgData name="Haseena Hydrose" userId="63f395fb-1d74-4160-8b2f-591241787cea" providerId="ADAL" clId="{371EE319-884F-4861-B24B-7FBB111C7EA3}" dt="2020-08-25T08:37:58.077" v="67" actId="165"/>
          <ac:grpSpMkLst>
            <pc:docMk/>
            <pc:sldMk cId="1342443667" sldId="283"/>
            <ac:grpSpMk id="30" creationId="{7A16E9F9-6C10-46F7-8985-23ED753425D1}"/>
          </ac:grpSpMkLst>
        </pc:grpChg>
        <pc:picChg chg="mod topLvl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7" creationId="{1BC9B806-1920-408C-8FE2-187ADB207B3C}"/>
          </ac:picMkLst>
        </pc:picChg>
        <pc:picChg chg="add mod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10" creationId="{30719012-B5F7-4DB7-9C00-69E561604FD7}"/>
          </ac:picMkLst>
        </pc:picChg>
        <pc:picChg chg="mod topLvl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31" creationId="{15AE4D7F-B09C-4716-B0EC-4F342654DFEF}"/>
          </ac:picMkLst>
        </pc:picChg>
        <pc:picChg chg="mod topLvl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32" creationId="{DFC2E678-4501-450C-BBE5-28D06EBE38E7}"/>
          </ac:picMkLst>
        </pc:picChg>
        <pc:picChg chg="mod topLvl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33" creationId="{5DAB3766-C275-4EF9-8B0C-795A249F9434}"/>
          </ac:picMkLst>
        </pc:picChg>
        <pc:picChg chg="mod topLvl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34" creationId="{6DCDF8A0-28D3-4EBC-85D5-CB4700FB6FE6}"/>
          </ac:picMkLst>
        </pc:picChg>
        <pc:picChg chg="mod topLvl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35" creationId="{51EFE3F7-EC94-47EC-9E77-9E2F2F8F4A79}"/>
          </ac:picMkLst>
        </pc:picChg>
        <pc:picChg chg="mod topLvl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36" creationId="{7B565F25-7778-4D23-9838-7E6C2396DD78}"/>
          </ac:picMkLst>
        </pc:picChg>
        <pc:picChg chg="mod topLvl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37" creationId="{210580EE-14A2-469C-9DC3-DFFEBA280C94}"/>
          </ac:picMkLst>
        </pc:picChg>
        <pc:picChg chg="mod topLvl">
          <ac:chgData name="Haseena Hydrose" userId="63f395fb-1d74-4160-8b2f-591241787cea" providerId="ADAL" clId="{371EE319-884F-4861-B24B-7FBB111C7EA3}" dt="2020-08-25T09:00:00.639" v="241" actId="164"/>
          <ac:picMkLst>
            <pc:docMk/>
            <pc:sldMk cId="1342443667" sldId="283"/>
            <ac:picMk id="38" creationId="{19F60D08-0A29-4FB5-941C-2F9C6C198C7E}"/>
          </ac:picMkLst>
        </pc:picChg>
        <pc:picChg chg="mod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1026" creationId="{F3DB606B-0C89-4AFB-8695-1ED250A6C9E2}"/>
          </ac:picMkLst>
        </pc:picChg>
        <pc:picChg chg="mod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2050" creationId="{D87190DA-0FBA-4201-9651-AFA09B8FA32D}"/>
          </ac:picMkLst>
        </pc:picChg>
        <pc:picChg chg="mod topLvl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9218" creationId="{D1BBBC37-C673-45F9-9901-838CFF475F92}"/>
          </ac:picMkLst>
        </pc:picChg>
        <pc:picChg chg="mod topLvl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10242" creationId="{7F3BB077-A681-4C4E-9385-4274A8B3C360}"/>
          </ac:picMkLst>
        </pc:picChg>
        <pc:picChg chg="mod topLvl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11266" creationId="{4F1D9CC2-8623-4FD6-9F99-4791FD1AC6B7}"/>
          </ac:picMkLst>
        </pc:picChg>
        <pc:picChg chg="mod topLvl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12290" creationId="{0DC406FA-796E-4C5F-9DF9-09945C4CDEA3}"/>
          </ac:picMkLst>
        </pc:picChg>
        <pc:picChg chg="mod topLvl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13314" creationId="{29995EAC-1733-4D4B-A228-76B18FC3F260}"/>
          </ac:picMkLst>
        </pc:picChg>
        <pc:picChg chg="mod topLvl">
          <ac:chgData name="Haseena Hydrose" userId="63f395fb-1d74-4160-8b2f-591241787cea" providerId="ADAL" clId="{371EE319-884F-4861-B24B-7FBB111C7EA3}" dt="2020-08-25T09:00:10.239" v="242" actId="164"/>
          <ac:picMkLst>
            <pc:docMk/>
            <pc:sldMk cId="1342443667" sldId="283"/>
            <ac:picMk id="14338" creationId="{FA3450DF-0382-4C0F-A1F3-17E5E42D2493}"/>
          </ac:picMkLst>
        </pc:picChg>
      </pc:sldChg>
      <pc:sldChg chg="addSp">
        <pc:chgData name="Haseena Hydrose" userId="63f395fb-1d74-4160-8b2f-591241787cea" providerId="ADAL" clId="{371EE319-884F-4861-B24B-7FBB111C7EA3}" dt="2020-08-25T08:49:53.013" v="195"/>
        <pc:sldMkLst>
          <pc:docMk/>
          <pc:sldMk cId="1455331245" sldId="283"/>
        </pc:sldMkLst>
        <pc:picChg chg="add">
          <ac:chgData name="Haseena Hydrose" userId="63f395fb-1d74-4160-8b2f-591241787cea" providerId="ADAL" clId="{371EE319-884F-4861-B24B-7FBB111C7EA3}" dt="2020-08-25T08:49:53.013" v="195"/>
          <ac:picMkLst>
            <pc:docMk/>
            <pc:sldMk cId="1455331245" sldId="283"/>
            <ac:picMk id="1026" creationId="{F3DB606B-0C89-4AFB-8695-1ED250A6C9E2}"/>
          </ac:picMkLst>
        </pc:picChg>
      </pc:sldChg>
      <pc:sldChg chg="addSp">
        <pc:chgData name="Haseena Hydrose" userId="63f395fb-1d74-4160-8b2f-591241787cea" providerId="ADAL" clId="{371EE319-884F-4861-B24B-7FBB111C7EA3}" dt="2020-08-25T08:51:21.242" v="229"/>
        <pc:sldMkLst>
          <pc:docMk/>
          <pc:sldMk cId="2320531876" sldId="283"/>
        </pc:sldMkLst>
        <pc:picChg chg="add">
          <ac:chgData name="Haseena Hydrose" userId="63f395fb-1d74-4160-8b2f-591241787cea" providerId="ADAL" clId="{371EE319-884F-4861-B24B-7FBB111C7EA3}" dt="2020-08-25T08:51:21.242" v="229"/>
          <ac:picMkLst>
            <pc:docMk/>
            <pc:sldMk cId="2320531876" sldId="283"/>
            <ac:picMk id="2050" creationId="{D87190DA-0FBA-4201-9651-AFA09B8FA32D}"/>
          </ac:picMkLst>
        </pc:picChg>
      </pc:sldChg>
      <pc:sldChg chg="modSp mod">
        <pc:chgData name="Haseena Hydrose" userId="63f395fb-1d74-4160-8b2f-591241787cea" providerId="ADAL" clId="{371EE319-884F-4861-B24B-7FBB111C7EA3}" dt="2020-08-25T08:32:40.508" v="3" actId="20577"/>
        <pc:sldMkLst>
          <pc:docMk/>
          <pc:sldMk cId="3198928339" sldId="287"/>
        </pc:sldMkLst>
        <pc:spChg chg="mod">
          <ac:chgData name="Haseena Hydrose" userId="63f395fb-1d74-4160-8b2f-591241787cea" providerId="ADAL" clId="{371EE319-884F-4861-B24B-7FBB111C7EA3}" dt="2020-08-25T08:32:40.508" v="3" actId="20577"/>
          <ac:spMkLst>
            <pc:docMk/>
            <pc:sldMk cId="3198928339" sldId="287"/>
            <ac:spMk id="2" creationId="{4518482E-4BB8-44F7-96EB-C07BA8945233}"/>
          </ac:spMkLst>
        </pc:spChg>
      </pc:sldChg>
      <pc:sldChg chg="modSp mod">
        <pc:chgData name="Haseena Hydrose" userId="63f395fb-1d74-4160-8b2f-591241787cea" providerId="ADAL" clId="{371EE319-884F-4861-B24B-7FBB111C7EA3}" dt="2020-08-25T08:32:45.304" v="5" actId="20577"/>
        <pc:sldMkLst>
          <pc:docMk/>
          <pc:sldMk cId="565123208" sldId="288"/>
        </pc:sldMkLst>
        <pc:spChg chg="mod">
          <ac:chgData name="Haseena Hydrose" userId="63f395fb-1d74-4160-8b2f-591241787cea" providerId="ADAL" clId="{371EE319-884F-4861-B24B-7FBB111C7EA3}" dt="2020-08-25T08:32:45.304" v="5" actId="20577"/>
          <ac:spMkLst>
            <pc:docMk/>
            <pc:sldMk cId="565123208" sldId="288"/>
            <ac:spMk id="2" creationId="{4518482E-4BB8-44F7-96EB-C07BA8945233}"/>
          </ac:spMkLst>
        </pc:spChg>
      </pc:sldChg>
      <pc:sldChg chg="modSp mod">
        <pc:chgData name="Haseena Hydrose" userId="63f395fb-1d74-4160-8b2f-591241787cea" providerId="ADAL" clId="{371EE319-884F-4861-B24B-7FBB111C7EA3}" dt="2020-08-25T08:32:50.879" v="7" actId="20577"/>
        <pc:sldMkLst>
          <pc:docMk/>
          <pc:sldMk cId="1422020698" sldId="289"/>
        </pc:sldMkLst>
        <pc:spChg chg="mod">
          <ac:chgData name="Haseena Hydrose" userId="63f395fb-1d74-4160-8b2f-591241787cea" providerId="ADAL" clId="{371EE319-884F-4861-B24B-7FBB111C7EA3}" dt="2020-08-25T08:32:50.879" v="7" actId="20577"/>
          <ac:spMkLst>
            <pc:docMk/>
            <pc:sldMk cId="1422020698" sldId="289"/>
            <ac:spMk id="2" creationId="{4518482E-4BB8-44F7-96EB-C07BA89452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87346D-C6BA-4720-82EA-B5A44BC53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FF90-3DB4-4B1C-B3D3-A469A4C6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41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739B-DBB9-4B63-AA26-C9EFB343DF83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0F136-BC1E-45BE-B5A1-26DCD8E37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9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022E-205A-4980-8B40-A63652375E7F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61" y="5867134"/>
            <a:ext cx="551166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BC62604-D0B9-461C-87A7-8127529DCEE2}"/>
              </a:ext>
            </a:extLst>
          </p:cNvPr>
          <p:cNvSpPr/>
          <p:nvPr userDrawn="1"/>
        </p:nvSpPr>
        <p:spPr>
          <a:xfrm>
            <a:off x="237102" y="-1"/>
            <a:ext cx="1203961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62894B5-FD22-4D28-902E-D9CF8D05F3E7}"/>
              </a:ext>
            </a:extLst>
          </p:cNvPr>
          <p:cNvSpPr/>
          <p:nvPr userDrawn="1"/>
        </p:nvSpPr>
        <p:spPr>
          <a:xfrm>
            <a:off x="-6965" y="-1"/>
            <a:ext cx="8451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22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5" y="1380071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80" y="3996268"/>
            <a:ext cx="698764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DA6A-6825-4E4D-956F-74DE3A843A86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4" y="5883278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3A4A9D-9E62-4A33-A4C8-950836A02B18}"/>
              </a:ext>
            </a:extLst>
          </p:cNvPr>
          <p:cNvSpPr/>
          <p:nvPr userDrawn="1"/>
        </p:nvSpPr>
        <p:spPr>
          <a:xfrm>
            <a:off x="237102" y="-1"/>
            <a:ext cx="1203961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6861BA-990D-4F8D-B67D-4040FDEEEA20}"/>
              </a:ext>
            </a:extLst>
          </p:cNvPr>
          <p:cNvSpPr/>
          <p:nvPr userDrawn="1"/>
        </p:nvSpPr>
        <p:spPr>
          <a:xfrm>
            <a:off x="-6965" y="-1"/>
            <a:ext cx="8451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"/>
            <a:lum/>
          </a:blip>
          <a:srcRect/>
          <a:stretch>
            <a:fillRect l="19000" t="-9000" r="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2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8"/>
            <a:ext cx="1143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A6458E-09B0-40E9-B526-E6F4BE116EF1}" type="datetime1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8"/>
            <a:ext cx="7084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61" y="5883278"/>
            <a:ext cx="551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C9D943C-817D-43ED-9D9D-C682E4252545}"/>
              </a:ext>
            </a:extLst>
          </p:cNvPr>
          <p:cNvSpPr/>
          <p:nvPr userDrawn="1"/>
        </p:nvSpPr>
        <p:spPr>
          <a:xfrm>
            <a:off x="237102" y="-1"/>
            <a:ext cx="1203961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8E4E934-D987-4871-AE17-7B99E35E0430}"/>
              </a:ext>
            </a:extLst>
          </p:cNvPr>
          <p:cNvSpPr/>
          <p:nvPr userDrawn="1"/>
        </p:nvSpPr>
        <p:spPr>
          <a:xfrm>
            <a:off x="-6965" y="-1"/>
            <a:ext cx="8451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6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</p:sldLayoutIdLst>
  <p:hf sldNum="0" hdr="0" ftr="0" dt="0"/>
  <p:txStyles>
    <p:titleStyle>
      <a:lvl1pPr algn="ctr" defTabSz="457195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8" indent="-285748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42" indent="-285748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36" indent="-285748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31" indent="-171448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26" indent="-171448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69" indent="-228597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63" indent="-228597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57" indent="-228597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52" indent="-228597" algn="l" defTabSz="457195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2.jpeg"/><Relationship Id="rId3" Type="http://schemas.openxmlformats.org/officeDocument/2006/relationships/image" Target="../media/image3.png"/><Relationship Id="rId21" Type="http://schemas.openxmlformats.org/officeDocument/2006/relationships/image" Target="../media/image18.jpe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29" Type="http://schemas.openxmlformats.org/officeDocument/2006/relationships/image" Target="../media/image25.jpe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28" Type="http://schemas.openxmlformats.org/officeDocument/2006/relationships/image" Target="../media/image24.jpeg"/><Relationship Id="rId10" Type="http://schemas.microsoft.com/office/2007/relationships/hdphoto" Target="../media/hdphoto2.wdp"/><Relationship Id="rId19" Type="http://schemas.openxmlformats.org/officeDocument/2006/relationships/image" Target="../media/image16.jpeg"/><Relationship Id="rId4" Type="http://schemas.openxmlformats.org/officeDocument/2006/relationships/hyperlink" Target="http://clipgid.com/school-supplies-clip-art-black-and-white.html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jpeg"/><Relationship Id="rId30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18" Type="http://schemas.openxmlformats.org/officeDocument/2006/relationships/image" Target="../media/image23.jpeg"/><Relationship Id="rId26" Type="http://schemas.openxmlformats.org/officeDocument/2006/relationships/image" Target="../media/image13.jpeg"/><Relationship Id="rId3" Type="http://schemas.openxmlformats.org/officeDocument/2006/relationships/image" Target="../media/image3.png"/><Relationship Id="rId21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29" Type="http://schemas.openxmlformats.org/officeDocument/2006/relationships/image" Target="../media/image16.jpe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23" Type="http://schemas.openxmlformats.org/officeDocument/2006/relationships/image" Target="../media/image10.png"/><Relationship Id="rId28" Type="http://schemas.openxmlformats.org/officeDocument/2006/relationships/image" Target="../media/image15.jpeg"/><Relationship Id="rId10" Type="http://schemas.microsoft.com/office/2007/relationships/hdphoto" Target="../media/hdphoto2.wdp"/><Relationship Id="rId19" Type="http://schemas.openxmlformats.org/officeDocument/2006/relationships/image" Target="../media/image24.jpeg"/><Relationship Id="rId4" Type="http://schemas.openxmlformats.org/officeDocument/2006/relationships/hyperlink" Target="http://clipgid.com/school-supplies-clip-art-black-and-white.html" TargetMode="External"/><Relationship Id="rId9" Type="http://schemas.openxmlformats.org/officeDocument/2006/relationships/image" Target="../media/image7.png"/><Relationship Id="rId14" Type="http://schemas.microsoft.com/office/2007/relationships/hdphoto" Target="../media/hdphoto3.wdp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https://renweb1.renweb.com/renweb1/#/Hom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microsoft.com/en-us/microsoft-365/microsoft-teams/download-app#desktopAppDownloadregion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hyperlink" Target="http://www.scholastic.com/education/ookaisland/#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app.seesaw.me/#/student/login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F8B561-1074-4EB9-9A75-28C1B645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39" y="21006"/>
            <a:ext cx="647448" cy="651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89AFB3-A360-4130-B7D3-F0165BEC31B2}"/>
              </a:ext>
            </a:extLst>
          </p:cNvPr>
          <p:cNvSpPr/>
          <p:nvPr/>
        </p:nvSpPr>
        <p:spPr>
          <a:xfrm>
            <a:off x="188609" y="-2"/>
            <a:ext cx="19557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1A16306-B64B-48DE-A0C3-E5B5FC06F2DA}"/>
              </a:ext>
            </a:extLst>
          </p:cNvPr>
          <p:cNvSpPr/>
          <p:nvPr/>
        </p:nvSpPr>
        <p:spPr>
          <a:xfrm>
            <a:off x="-6966" y="-1"/>
            <a:ext cx="1955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18482E-4BB8-44F7-96EB-C07BA8945233}"/>
              </a:ext>
            </a:extLst>
          </p:cNvPr>
          <p:cNvSpPr txBox="1"/>
          <p:nvPr/>
        </p:nvSpPr>
        <p:spPr>
          <a:xfrm>
            <a:off x="3018402" y="51600"/>
            <a:ext cx="790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 KG Supply List  (e-Learning)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8CD86778-2058-44BF-B115-BB5D9895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2" y="326769"/>
            <a:ext cx="5884296" cy="55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11">
              <a:lnSpc>
                <a:spcPts val="4800"/>
              </a:lnSpc>
              <a:spcAft>
                <a:spcPts val="0"/>
              </a:spcAft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iPad or Tablet or Laptop</a:t>
            </a:r>
          </a:p>
          <a:p>
            <a:pPr defTabSz="914411">
              <a:lnSpc>
                <a:spcPts val="4800"/>
              </a:lnSpc>
              <a:spcAft>
                <a:spcPts val="0"/>
              </a:spcAft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Headset</a:t>
            </a:r>
          </a:p>
          <a:p>
            <a:pPr defTabSz="914411">
              <a:lnSpc>
                <a:spcPts val="4800"/>
              </a:lnSpc>
              <a:spcAft>
                <a:spcPts val="0"/>
              </a:spcAft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box of Staedtler HB pencils</a:t>
            </a:r>
          </a:p>
          <a:p>
            <a:pPr defTabSz="914411">
              <a:lnSpc>
                <a:spcPts val="4800"/>
              </a:lnSpc>
              <a:spcAft>
                <a:spcPts val="0"/>
              </a:spcAft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sharpener + 3 Staedtler erasers </a:t>
            </a:r>
          </a:p>
          <a:p>
            <a:pPr defTabSz="914411">
              <a:lnSpc>
                <a:spcPts val="4800"/>
              </a:lnSpc>
              <a:spcAft>
                <a:spcPts val="0"/>
              </a:spcAft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pair of plastic scissors</a:t>
            </a:r>
            <a:endParaRPr lang="en-US" altLang="en-US" sz="2200" dirty="0">
              <a:latin typeface="Comic Sans MS" panose="030F0702030302020204" pitchFamily="66" charset="0"/>
            </a:endParaRPr>
          </a:p>
          <a:p>
            <a:pPr defTabSz="914411">
              <a:lnSpc>
                <a:spcPts val="4800"/>
              </a:lnSpc>
              <a:spcAft>
                <a:spcPts val="0"/>
              </a:spcAft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set of 4 magnets</a:t>
            </a:r>
          </a:p>
          <a:p>
            <a:pPr defTabSz="914411">
              <a:lnSpc>
                <a:spcPts val="4800"/>
              </a:lnSpc>
              <a:spcAft>
                <a:spcPts val="0"/>
              </a:spcAft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Flash cards (from school)</a:t>
            </a:r>
          </a:p>
          <a:p>
            <a:pPr defTabSz="914411">
              <a:lnSpc>
                <a:spcPts val="4800"/>
              </a:lnSpc>
              <a:spcAft>
                <a:spcPts val="0"/>
              </a:spcAft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bag of building blocks</a:t>
            </a:r>
          </a:p>
          <a:p>
            <a:pPr defTabSz="914411">
              <a:lnSpc>
                <a:spcPts val="4800"/>
              </a:lnSpc>
              <a:spcAft>
                <a:spcPts val="0"/>
              </a:spcAft>
            </a:pPr>
            <a:endParaRPr lang="en-US" altLang="en-US" sz="2200" dirty="0">
              <a:latin typeface="Comic Sans MS" panose="030F0702030302020204" pitchFamily="66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4"/>
            <a:extLst>
              <a:ext uri="{FF2B5EF4-FFF2-40B4-BE49-F238E27FC236}">
                <a16:creationId xmlns="" xmlns:a16="http://schemas.microsoft.com/office/drawing/2014/main" id="{AA65B737-E204-472B-9B79-00D6AFD1FAD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 bwMode="auto">
          <a:xfrm>
            <a:off x="11517939" y="6031987"/>
            <a:ext cx="540689" cy="655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6862350-DF99-40B1-A1C9-CF27C505D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414" y="530222"/>
            <a:ext cx="5010113" cy="465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3 large yellow UHU glue sticks</a:t>
            </a:r>
          </a:p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1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pack large Crayola crayons (12 count)</a:t>
            </a:r>
          </a:p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 1 pack colored pencils (12 count)</a:t>
            </a:r>
          </a:p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en-US" sz="21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pack Crayola washable finger paints</a:t>
            </a:r>
          </a:p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1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2 pack Crayola play dough</a:t>
            </a:r>
          </a:p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0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pack Crayola washable markers (8)</a:t>
            </a:r>
          </a:p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1 set of dry erase makers (4 colors)</a:t>
            </a:r>
          </a:p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 1 Whiteboard Eraser</a:t>
            </a:r>
          </a:p>
          <a:p>
            <a:pPr defTabSz="914411" eaLnBrk="0" fontAlgn="base" hangingPunct="0">
              <a:lnSpc>
                <a:spcPts val="4000"/>
              </a:lnSpc>
              <a:spcBef>
                <a:spcPct val="0"/>
              </a:spcBef>
            </a:pPr>
            <a:r>
              <a:rPr lang="en-US" altLang="en-US" sz="22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 1 small Whiteboard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8724283E-C2E9-47A2-B83E-4CB11959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88" y="5335697"/>
            <a:ext cx="10971151" cy="1445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11">
              <a:lnSpc>
                <a:spcPts val="28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Programs</a:t>
            </a:r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to be installed on iPad / Tablet:</a:t>
            </a:r>
          </a:p>
          <a:p>
            <a:pPr algn="ctr" defTabSz="914411">
              <a:lnSpc>
                <a:spcPts val="2800"/>
              </a:lnSpc>
            </a:pPr>
            <a:endParaRPr lang="en-US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 defTabSz="914411">
              <a:lnSpc>
                <a:spcPct val="250000"/>
              </a:lnSpc>
            </a:pPr>
            <a:endParaRPr lang="en-US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OLMC Home &amp; School News | Our Lady of Mt. Carmel School ...">
            <a:extLst>
              <a:ext uri="{FF2B5EF4-FFF2-40B4-BE49-F238E27FC236}">
                <a16:creationId xmlns="" xmlns:a16="http://schemas.microsoft.com/office/drawing/2014/main" id="{57E12A27-77F8-45C2-B021-59C21A8A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61" y="5723397"/>
            <a:ext cx="1030331" cy="103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T Services - Office 365">
            <a:extLst>
              <a:ext uri="{FF2B5EF4-FFF2-40B4-BE49-F238E27FC236}">
                <a16:creationId xmlns="" xmlns:a16="http://schemas.microsoft.com/office/drawing/2014/main" id="{3105A5CD-0833-48CA-BCB5-303CAD2D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9" b="27582"/>
          <a:stretch/>
        </p:blipFill>
        <p:spPr bwMode="auto">
          <a:xfrm>
            <a:off x="461237" y="5902397"/>
            <a:ext cx="2190163" cy="7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28A31-1F87-4CE6-8365-1FE6C266A1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8017" y="5742135"/>
            <a:ext cx="1030331" cy="1033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195B7E-5557-4F8B-A880-FC5F00FAFA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1022" y="5703466"/>
            <a:ext cx="1030330" cy="103033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B4377EB-9589-4674-B728-095F38279E1B}"/>
              </a:ext>
            </a:extLst>
          </p:cNvPr>
          <p:cNvGrpSpPr/>
          <p:nvPr/>
        </p:nvGrpSpPr>
        <p:grpSpPr>
          <a:xfrm>
            <a:off x="6373520" y="463521"/>
            <a:ext cx="1040894" cy="4772649"/>
            <a:chOff x="6373520" y="463521"/>
            <a:chExt cx="1040894" cy="4772649"/>
          </a:xfrm>
        </p:grpSpPr>
        <p:pic>
          <p:nvPicPr>
            <p:cNvPr id="9218" name="Picture 2" descr="UHU Glue Stick Solvent Free 8.2 g - Adhesives &amp; Binding - Office ...">
              <a:extLst>
                <a:ext uri="{FF2B5EF4-FFF2-40B4-BE49-F238E27FC236}">
                  <a16:creationId xmlns="" xmlns:a16="http://schemas.microsoft.com/office/drawing/2014/main" id="{D1BBBC37-C673-45F9-9901-838CFF475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50572" y="463521"/>
              <a:ext cx="779059" cy="7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>
              <a:extLst>
                <a:ext uri="{FF2B5EF4-FFF2-40B4-BE49-F238E27FC236}">
                  <a16:creationId xmlns="" xmlns:a16="http://schemas.microsoft.com/office/drawing/2014/main" id="{7F3BB077-A681-4C4E-9385-4274A8B3C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6600182" y="1020166"/>
              <a:ext cx="690442" cy="64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>
              <a:extLst>
                <a:ext uri="{FF2B5EF4-FFF2-40B4-BE49-F238E27FC236}">
                  <a16:creationId xmlns="" xmlns:a16="http://schemas.microsoft.com/office/drawing/2014/main" id="{4F1D9CC2-8623-4FD6-9F99-4791FD1AC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6709079" y="1591979"/>
              <a:ext cx="529702" cy="529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BC9B806-1920-408C-8FE2-187ADB20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6373520" y="1961729"/>
              <a:ext cx="1040894" cy="815620"/>
            </a:xfrm>
            <a:prstGeom prst="rect">
              <a:avLst/>
            </a:prstGeom>
          </p:spPr>
        </p:pic>
        <p:pic>
          <p:nvPicPr>
            <p:cNvPr id="12290" name="Picture 2" descr="EXPO Low Odor Dry Erase Markers Chisel Point Assorted Colors Pack ...">
              <a:extLst>
                <a:ext uri="{FF2B5EF4-FFF2-40B4-BE49-F238E27FC236}">
                  <a16:creationId xmlns="" xmlns:a16="http://schemas.microsoft.com/office/drawing/2014/main" id="{0DC406FA-796E-4C5F-9DF9-09945C4CDE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28206" r="15646" b="27808"/>
            <a:stretch/>
          </p:blipFill>
          <p:spPr bwMode="auto">
            <a:xfrm>
              <a:off x="6596200" y="3750549"/>
              <a:ext cx="761681" cy="43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" name="Picture 2" descr="Magnetic Whiteboard Eraser - Moustache®">
              <a:extLst>
                <a:ext uri="{FF2B5EF4-FFF2-40B4-BE49-F238E27FC236}">
                  <a16:creationId xmlns="" xmlns:a16="http://schemas.microsoft.com/office/drawing/2014/main" id="{29995EAC-1733-4D4B-A228-76B18FC3F2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98" b="21101"/>
            <a:stretch/>
          </p:blipFill>
          <p:spPr bwMode="auto">
            <a:xfrm rot="20411486">
              <a:off x="6735184" y="4296977"/>
              <a:ext cx="516138" cy="32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Small Mini Kids Magnetic Whiteboard With Frame A4 A3 Size - Buy ...">
              <a:extLst>
                <a:ext uri="{FF2B5EF4-FFF2-40B4-BE49-F238E27FC236}">
                  <a16:creationId xmlns="" xmlns:a16="http://schemas.microsoft.com/office/drawing/2014/main" id="{FA3450DF-0382-4C0F-A1F3-17E5E42D24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3" t="30371" r="13008" b="18825"/>
            <a:stretch/>
          </p:blipFill>
          <p:spPr bwMode="auto">
            <a:xfrm>
              <a:off x="6605115" y="4720655"/>
              <a:ext cx="776639" cy="515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Amazon.com: Crayola BIN570016 Super Soft Modeling Dough, Assorted ...">
              <a:extLst>
                <a:ext uri="{FF2B5EF4-FFF2-40B4-BE49-F238E27FC236}">
                  <a16:creationId xmlns="" xmlns:a16="http://schemas.microsoft.com/office/drawing/2014/main" id="{F3DB606B-0C89-4AFB-8695-1ED250A6C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054" y="2574335"/>
              <a:ext cx="640909" cy="640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rayola 8 Washable Markers | Rapid Online">
              <a:extLst>
                <a:ext uri="{FF2B5EF4-FFF2-40B4-BE49-F238E27FC236}">
                  <a16:creationId xmlns="" xmlns:a16="http://schemas.microsoft.com/office/drawing/2014/main" id="{D87190DA-0FBA-4201-9651-AFA09B8FA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207" y="3151299"/>
              <a:ext cx="461666" cy="461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4CF74FA-A148-44F5-A0BB-C985685D10B9}"/>
              </a:ext>
            </a:extLst>
          </p:cNvPr>
          <p:cNvGrpSpPr/>
          <p:nvPr/>
        </p:nvGrpSpPr>
        <p:grpSpPr>
          <a:xfrm>
            <a:off x="429020" y="388706"/>
            <a:ext cx="1347075" cy="4857735"/>
            <a:chOff x="429020" y="388706"/>
            <a:chExt cx="1347075" cy="4857735"/>
          </a:xfrm>
        </p:grpSpPr>
        <p:pic>
          <p:nvPicPr>
            <p:cNvPr id="31" name="Picture 2" descr="Suremark Magnetic Buttons 40mm SQ-9904">
              <a:extLst>
                <a:ext uri="{FF2B5EF4-FFF2-40B4-BE49-F238E27FC236}">
                  <a16:creationId xmlns="" xmlns:a16="http://schemas.microsoft.com/office/drawing/2014/main" id="{15AE4D7F-B09C-4716-B0EC-4F342654DF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6" r="35331"/>
            <a:stretch/>
          </p:blipFill>
          <p:spPr bwMode="auto">
            <a:xfrm rot="16200000">
              <a:off x="922832" y="3128527"/>
              <a:ext cx="413241" cy="1293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DFC2E678-4501-450C-BBE5-28D06EBE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922582" y="4118206"/>
              <a:ext cx="543366" cy="587723"/>
            </a:xfrm>
            <a:prstGeom prst="rect">
              <a:avLst/>
            </a:prstGeom>
          </p:spPr>
        </p:pic>
        <p:pic>
          <p:nvPicPr>
            <p:cNvPr id="33" name="Picture 32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5DAB3766-C275-4EF9-8B0C-795A249F9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30590" t="26205" r="29863" b="27416"/>
            <a:stretch/>
          </p:blipFill>
          <p:spPr>
            <a:xfrm>
              <a:off x="905527" y="388706"/>
              <a:ext cx="613715" cy="635633"/>
            </a:xfrm>
            <a:prstGeom prst="rect">
              <a:avLst/>
            </a:prstGeom>
          </p:spPr>
        </p:pic>
        <p:pic>
          <p:nvPicPr>
            <p:cNvPr id="34" name="Picture 2" descr="Logitech PRO Gaming Headset with Passive Noise Cancellation">
              <a:extLst>
                <a:ext uri="{FF2B5EF4-FFF2-40B4-BE49-F238E27FC236}">
                  <a16:creationId xmlns="" xmlns:a16="http://schemas.microsoft.com/office/drawing/2014/main" id="{6DCDF8A0-28D3-4EBC-85D5-CB4700FB6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21" y="1036282"/>
              <a:ext cx="759752" cy="70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Staedtler Norica 132 46 Rubber Tip Pencil - Pack Of 12: Amazon.in ...">
              <a:extLst>
                <a:ext uri="{FF2B5EF4-FFF2-40B4-BE49-F238E27FC236}">
                  <a16:creationId xmlns="" xmlns:a16="http://schemas.microsoft.com/office/drawing/2014/main" id="{51EFE3F7-EC94-47EC-9E77-9E2F2F8F4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3179" y="1386922"/>
              <a:ext cx="529701" cy="123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Staedtler Double-hole Tub Pencil Sharpener">
              <a:extLst>
                <a:ext uri="{FF2B5EF4-FFF2-40B4-BE49-F238E27FC236}">
                  <a16:creationId xmlns="" xmlns:a16="http://schemas.microsoft.com/office/drawing/2014/main" id="{7B565F25-7778-4D23-9838-7E6C2396D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20" y="2288045"/>
              <a:ext cx="598603" cy="59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Staedtler Rasoplast Eraser Large | Officeworks">
              <a:extLst>
                <a:ext uri="{FF2B5EF4-FFF2-40B4-BE49-F238E27FC236}">
                  <a16:creationId xmlns="" xmlns:a16="http://schemas.microsoft.com/office/drawing/2014/main" id="{210580EE-14A2-469C-9DC3-DFFEBA280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18" y="2325879"/>
              <a:ext cx="598602" cy="598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Plastic Scissor – papeteri.com">
              <a:extLst>
                <a:ext uri="{FF2B5EF4-FFF2-40B4-BE49-F238E27FC236}">
                  <a16:creationId xmlns="" xmlns:a16="http://schemas.microsoft.com/office/drawing/2014/main" id="{19F60D08-0A29-4FB5-941C-2F9C6C198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0085" y="2907756"/>
              <a:ext cx="648900" cy="67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0719012-B5F7-4DB7-9C00-69E561604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47763" y="4660311"/>
              <a:ext cx="956110" cy="58613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4244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F8B561-1074-4EB9-9A75-28C1B645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39" y="21006"/>
            <a:ext cx="647448" cy="651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89AFB3-A360-4130-B7D3-F0165BEC31B2}"/>
              </a:ext>
            </a:extLst>
          </p:cNvPr>
          <p:cNvSpPr/>
          <p:nvPr/>
        </p:nvSpPr>
        <p:spPr>
          <a:xfrm>
            <a:off x="188609" y="-2"/>
            <a:ext cx="19557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1A16306-B64B-48DE-A0C3-E5B5FC06F2DA}"/>
              </a:ext>
            </a:extLst>
          </p:cNvPr>
          <p:cNvSpPr/>
          <p:nvPr/>
        </p:nvSpPr>
        <p:spPr>
          <a:xfrm>
            <a:off x="-6966" y="-1"/>
            <a:ext cx="1955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18482E-4BB8-44F7-96EB-C07BA8945233}"/>
              </a:ext>
            </a:extLst>
          </p:cNvPr>
          <p:cNvSpPr txBox="1"/>
          <p:nvPr/>
        </p:nvSpPr>
        <p:spPr>
          <a:xfrm>
            <a:off x="3018402" y="51600"/>
            <a:ext cx="7902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/>
              <a:t>الأدوات المكتبية </a:t>
            </a:r>
            <a:r>
              <a:rPr lang="ar-KW" sz="2000" b="1" dirty="0"/>
              <a:t>- الروضة</a:t>
            </a:r>
            <a:r>
              <a:rPr lang="ar-SA" sz="2000" b="1" dirty="0"/>
              <a:t> </a:t>
            </a:r>
            <a:r>
              <a:rPr lang="ar-KW" sz="2000" b="1" dirty="0" smtClean="0"/>
              <a:t>(</a:t>
            </a:r>
            <a:r>
              <a:rPr lang="ar-KW" sz="2000" b="1" dirty="0"/>
              <a:t>التعلم عن بعد)</a:t>
            </a:r>
            <a:endParaRPr lang="en-US" sz="2000" b="1" dirty="0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8CD86778-2058-44BF-B115-BB5D9895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941" y="696100"/>
            <a:ext cx="4253226" cy="483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defTabSz="914400" rtl="1">
              <a:lnSpc>
                <a:spcPct val="150000"/>
              </a:lnSpc>
            </a:pPr>
            <a:r>
              <a:rPr lang="ar-KW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آيباد أو تابلت أو لابتوب</a:t>
            </a:r>
          </a:p>
          <a:p>
            <a:pPr algn="r" defTabSz="914411" rtl="1">
              <a:lnSpc>
                <a:spcPct val="150000"/>
              </a:lnSpc>
              <a:spcAft>
                <a:spcPts val="0"/>
              </a:spcAft>
            </a:pPr>
            <a:r>
              <a:rPr lang="ar-KW" altLang="en-US" sz="2000" dirty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عدد (1</a:t>
            </a:r>
            <a:r>
              <a:rPr lang="ar-KW" altLang="en-US" sz="200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) </a:t>
            </a:r>
            <a:r>
              <a:rPr lang="ar-KW" altLang="en-US" sz="2000" smtClean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سماعة</a:t>
            </a:r>
            <a:endParaRPr lang="en-US" altLang="en-US" sz="2000" dirty="0">
              <a:latin typeface="Comic Sans MS" panose="030F0702030302020204" pitchFamily="66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 algn="r" defTabSz="914400" rtl="1">
              <a:lnSpc>
                <a:spcPct val="150000"/>
              </a:lnSpc>
            </a:pPr>
            <a:r>
              <a:rPr lang="ar-KW" altLang="en-US" sz="19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</a:t>
            </a:r>
            <a:r>
              <a:rPr lang="ar-KW" altLang="en-US" sz="19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(1) </a:t>
            </a:r>
            <a:r>
              <a:rPr lang="ar-EG" altLang="en-US" sz="19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علبة أقلام رصاص من ستادتلير إتش </a:t>
            </a:r>
            <a:r>
              <a:rPr lang="ar-EG" altLang="en-US" sz="19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بي</a:t>
            </a:r>
            <a:endParaRPr lang="ar-EG" altLang="en-US" sz="19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 algn="r" defTabSz="914400" rtl="1">
              <a:lnSpc>
                <a:spcPct val="150000"/>
              </a:lnSpc>
            </a:pPr>
            <a:r>
              <a:rPr lang="ar-KW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</a:t>
            </a:r>
            <a:r>
              <a:rPr lang="ar-KW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(1) براية و (3) محايات كبيرة من نوع ستادتلير</a:t>
            </a:r>
          </a:p>
          <a:p>
            <a:pPr algn="r" defTabSz="914411" rtl="1">
              <a:lnSpc>
                <a:spcPct val="150000"/>
              </a:lnSpc>
              <a:spcAft>
                <a:spcPts val="0"/>
              </a:spcAft>
            </a:pPr>
            <a:r>
              <a:rPr lang="ar-KW" altLang="en-US" sz="2000" dirty="0" smtClean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عدد (1) مقص بلاستيك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lvl="0" algn="r" defTabSz="914400" rtl="1">
              <a:lnSpc>
                <a:spcPct val="150000"/>
              </a:lnSpc>
            </a:pPr>
            <a:r>
              <a:rPr lang="ar-KW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(1) </a:t>
            </a: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مجموعة من (4) مغناطيسات</a:t>
            </a:r>
            <a:endParaRPr lang="ar-KW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 algn="r" defTabSz="914400" rtl="1">
              <a:lnSpc>
                <a:spcPct val="150000"/>
              </a:lnSpc>
            </a:pP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بطاقات </a:t>
            </a:r>
            <a:r>
              <a:rPr lang="ar-KW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تعليمية </a:t>
            </a: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(من المدرسة)</a:t>
            </a:r>
          </a:p>
          <a:p>
            <a:pPr algn="r" defTabSz="914411" rtl="1">
              <a:lnSpc>
                <a:spcPct val="150000"/>
              </a:lnSpc>
              <a:spcAft>
                <a:spcPts val="0"/>
              </a:spcAft>
            </a:pPr>
            <a:r>
              <a:rPr lang="ar-KW" altLang="en-US" sz="2000" dirty="0" smtClean="0">
                <a:latin typeface="Comic Sans MS" panose="030F0702030302020204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عدد (1) شنطة مكعبات تركيب</a:t>
            </a:r>
            <a:endParaRPr lang="en-US" altLang="en-US" sz="2000" dirty="0">
              <a:latin typeface="Comic Sans MS" panose="030F0702030302020204" pitchFamily="66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r" defTabSz="914411" rtl="1">
              <a:lnSpc>
                <a:spcPts val="4800"/>
              </a:lnSpc>
              <a:spcAft>
                <a:spcPts val="0"/>
              </a:spcAft>
            </a:pPr>
            <a:endParaRPr lang="en-US" altLang="en-US" sz="2000" dirty="0">
              <a:latin typeface="Comic Sans MS" panose="030F0702030302020204" pitchFamily="66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4"/>
            <a:extLst>
              <a:ext uri="{FF2B5EF4-FFF2-40B4-BE49-F238E27FC236}">
                <a16:creationId xmlns="" xmlns:a16="http://schemas.microsoft.com/office/drawing/2014/main" id="{AA65B737-E204-472B-9B79-00D6AFD1FAD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/>
        </p:blipFill>
        <p:spPr bwMode="auto">
          <a:xfrm>
            <a:off x="11517939" y="6031987"/>
            <a:ext cx="540689" cy="655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8724283E-C2E9-47A2-B83E-4CB11959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88" y="5335697"/>
            <a:ext cx="10971151" cy="1445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11">
              <a:lnSpc>
                <a:spcPts val="2800"/>
              </a:lnSpc>
            </a:pPr>
            <a:r>
              <a:rPr lang="ar-KW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البرامج التي يتم تثبيتها على الآيباد / التابليت</a:t>
            </a:r>
            <a:endParaRPr lang="en-US" altLang="en-US" sz="2000" dirty="0">
              <a:solidFill>
                <a:srgbClr val="FF0000"/>
              </a:solidFill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 defTabSz="914411">
              <a:lnSpc>
                <a:spcPts val="2800"/>
              </a:lnSpc>
            </a:pPr>
            <a:endParaRPr lang="en-US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 defTabSz="914411">
              <a:lnSpc>
                <a:spcPct val="250000"/>
              </a:lnSpc>
            </a:pPr>
            <a:endParaRPr lang="en-US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OLMC Home &amp; School News | Our Lady of Mt. Carmel School ...">
            <a:extLst>
              <a:ext uri="{FF2B5EF4-FFF2-40B4-BE49-F238E27FC236}">
                <a16:creationId xmlns="" xmlns:a16="http://schemas.microsoft.com/office/drawing/2014/main" id="{57E12A27-77F8-45C2-B021-59C21A8A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61" y="5723397"/>
            <a:ext cx="1030331" cy="103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T Services - Office 365">
            <a:extLst>
              <a:ext uri="{FF2B5EF4-FFF2-40B4-BE49-F238E27FC236}">
                <a16:creationId xmlns="" xmlns:a16="http://schemas.microsoft.com/office/drawing/2014/main" id="{3105A5CD-0833-48CA-BCB5-303CAD2D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9" b="27582"/>
          <a:stretch/>
        </p:blipFill>
        <p:spPr bwMode="auto">
          <a:xfrm>
            <a:off x="461237" y="5902397"/>
            <a:ext cx="2190163" cy="7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28A31-1F87-4CE6-8365-1FE6C266A1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8017" y="5742135"/>
            <a:ext cx="1030331" cy="1033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195B7E-5557-4F8B-A880-FC5F00FAFA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1022" y="5703466"/>
            <a:ext cx="1030330" cy="10303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4CF74FA-A148-44F5-A0BB-C985685D10B9}"/>
              </a:ext>
            </a:extLst>
          </p:cNvPr>
          <p:cNvGrpSpPr/>
          <p:nvPr/>
        </p:nvGrpSpPr>
        <p:grpSpPr>
          <a:xfrm>
            <a:off x="10492675" y="695031"/>
            <a:ext cx="1455726" cy="4116452"/>
            <a:chOff x="429020" y="388706"/>
            <a:chExt cx="1347075" cy="4857735"/>
          </a:xfrm>
        </p:grpSpPr>
        <p:pic>
          <p:nvPicPr>
            <p:cNvPr id="31" name="Picture 2" descr="Suremark Magnetic Buttons 40mm SQ-9904">
              <a:extLst>
                <a:ext uri="{FF2B5EF4-FFF2-40B4-BE49-F238E27FC236}">
                  <a16:creationId xmlns="" xmlns:a16="http://schemas.microsoft.com/office/drawing/2014/main" id="{15AE4D7F-B09C-4716-B0EC-4F342654DF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6" r="35331"/>
            <a:stretch/>
          </p:blipFill>
          <p:spPr bwMode="auto">
            <a:xfrm rot="16200000">
              <a:off x="922832" y="3128527"/>
              <a:ext cx="413241" cy="1293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DFC2E678-4501-450C-BBE5-28D06EBE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922582" y="4118206"/>
              <a:ext cx="543366" cy="587723"/>
            </a:xfrm>
            <a:prstGeom prst="rect">
              <a:avLst/>
            </a:prstGeom>
          </p:spPr>
        </p:pic>
        <p:pic>
          <p:nvPicPr>
            <p:cNvPr id="33" name="Picture 32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5DAB3766-C275-4EF9-8B0C-795A249F9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0590" t="26205" r="29863" b="27416"/>
            <a:stretch/>
          </p:blipFill>
          <p:spPr>
            <a:xfrm>
              <a:off x="905527" y="388706"/>
              <a:ext cx="613715" cy="635633"/>
            </a:xfrm>
            <a:prstGeom prst="rect">
              <a:avLst/>
            </a:prstGeom>
          </p:spPr>
        </p:pic>
        <p:pic>
          <p:nvPicPr>
            <p:cNvPr id="34" name="Picture 2" descr="Logitech PRO Gaming Headset with Passive Noise Cancellation">
              <a:extLst>
                <a:ext uri="{FF2B5EF4-FFF2-40B4-BE49-F238E27FC236}">
                  <a16:creationId xmlns="" xmlns:a16="http://schemas.microsoft.com/office/drawing/2014/main" id="{6DCDF8A0-28D3-4EBC-85D5-CB4700FB6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21" y="1036282"/>
              <a:ext cx="759752" cy="70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Staedtler Norica 132 46 Rubber Tip Pencil - Pack Of 12: Amazon.in ...">
              <a:extLst>
                <a:ext uri="{FF2B5EF4-FFF2-40B4-BE49-F238E27FC236}">
                  <a16:creationId xmlns="" xmlns:a16="http://schemas.microsoft.com/office/drawing/2014/main" id="{51EFE3F7-EC94-47EC-9E77-9E2F2F8F4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3179" y="1386922"/>
              <a:ext cx="529701" cy="123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Staedtler Double-hole Tub Pencil Sharpener">
              <a:extLst>
                <a:ext uri="{FF2B5EF4-FFF2-40B4-BE49-F238E27FC236}">
                  <a16:creationId xmlns="" xmlns:a16="http://schemas.microsoft.com/office/drawing/2014/main" id="{7B565F25-7778-4D23-9838-7E6C2396D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20" y="2288045"/>
              <a:ext cx="598603" cy="59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Staedtler Rasoplast Eraser Large | Officeworks">
              <a:extLst>
                <a:ext uri="{FF2B5EF4-FFF2-40B4-BE49-F238E27FC236}">
                  <a16:creationId xmlns="" xmlns:a16="http://schemas.microsoft.com/office/drawing/2014/main" id="{210580EE-14A2-469C-9DC3-DFFEBA280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18" y="2325879"/>
              <a:ext cx="598602" cy="598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Plastic Scissor – papeteri.com">
              <a:extLst>
                <a:ext uri="{FF2B5EF4-FFF2-40B4-BE49-F238E27FC236}">
                  <a16:creationId xmlns="" xmlns:a16="http://schemas.microsoft.com/office/drawing/2014/main" id="{19F60D08-0A29-4FB5-941C-2F9C6C198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0085" y="2907756"/>
              <a:ext cx="648900" cy="67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0719012-B5F7-4DB7-9C00-69E561604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47763" y="4660311"/>
              <a:ext cx="956110" cy="586130"/>
            </a:xfrm>
            <a:prstGeom prst="rect">
              <a:avLst/>
            </a:prstGeom>
          </p:spPr>
        </p:pic>
      </p:grpSp>
      <p:sp>
        <p:nvSpPr>
          <p:cNvPr id="39" name="Rectangle 6">
            <a:extLst>
              <a:ext uri="{FF2B5EF4-FFF2-40B4-BE49-F238E27FC236}">
                <a16:creationId xmlns="" xmlns:a16="http://schemas.microsoft.com/office/drawing/2014/main" id="{26862350-DF99-40B1-A1C9-CF27C505D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48" y="736192"/>
            <a:ext cx="5494303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>
              <a:lnSpc>
                <a:spcPct val="150000"/>
              </a:lnSpc>
            </a:pP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</a:t>
            </a: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ar-KW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3</a:t>
            </a: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</a:t>
            </a:r>
            <a:r>
              <a:rPr lang="ar-KW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حبه </a:t>
            </a: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من الصمغ اللاصق أصفر اللون </a:t>
            </a:r>
            <a:r>
              <a:rPr lang="ar-KW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أوهو</a:t>
            </a:r>
            <a:r>
              <a:rPr lang="ar-KW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حجم كبير</a:t>
            </a:r>
            <a:endParaRPr lang="ar-EG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r" defTabSz="914411" rtl="1">
              <a:lnSpc>
                <a:spcPct val="150000"/>
              </a:lnSpc>
            </a:pPr>
            <a:r>
              <a:rPr lang="ar-KW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(1) عبوة كبيرة </a:t>
            </a:r>
            <a:r>
              <a:rPr lang="ar-KW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من أقلام </a:t>
            </a:r>
            <a:r>
              <a:rPr lang="ar-KW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التلوين </a:t>
            </a:r>
            <a:r>
              <a:rPr lang="ar-KW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كرايولا (عدد 12</a:t>
            </a:r>
            <a:r>
              <a:rPr lang="ar-KW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</a:p>
          <a:p>
            <a:pPr algn="r" defTabSz="914411" rtl="1">
              <a:lnSpc>
                <a:spcPct val="150000"/>
              </a:lnSpc>
            </a:pP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</a:t>
            </a:r>
            <a:r>
              <a:rPr lang="ar-KW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د (1) </a:t>
            </a: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عبوة </a:t>
            </a: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من ألوان الخشب </a:t>
            </a: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</a:t>
            </a:r>
            <a:r>
              <a:rPr lang="ar-KW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12</a:t>
            </a: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لون)</a:t>
            </a:r>
          </a:p>
          <a:p>
            <a:pPr algn="r" defTabSz="914411" rtl="1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ar-KW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(1) عبوة من ألوان أصابع قابلة </a:t>
            </a:r>
            <a:r>
              <a:rPr lang="ar-KW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للغسل من كرايولا</a:t>
            </a:r>
            <a:endParaRPr lang="ar-KW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r" defTabSz="914411" rtl="1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ar-KW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(2) من صلصال </a:t>
            </a:r>
            <a:r>
              <a:rPr lang="ar-KW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اللعب من </a:t>
            </a:r>
            <a:r>
              <a:rPr lang="ar-KW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كرايولا</a:t>
            </a:r>
            <a:endParaRPr lang="ar-KW" altLang="en-US" sz="2000" dirty="0" smtClean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r" defTabSz="914411" rtl="1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ar-KW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(1) عبوة أقلام الماركر قابلة للغسل من كرايولا (عدد 8)</a:t>
            </a:r>
          </a:p>
          <a:p>
            <a:pPr algn="r" defTabSz="914411" rtl="1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ar-EG" alt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(</a:t>
            </a:r>
            <a:r>
              <a:rPr lang="ar-KW" alt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1</a:t>
            </a:r>
            <a:r>
              <a:rPr lang="ar-EG" alt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</a:t>
            </a:r>
            <a:r>
              <a:rPr lang="ar-KW" alt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مجموعة </a:t>
            </a:r>
            <a:r>
              <a:rPr lang="ar-EG" alt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من </a:t>
            </a:r>
            <a:r>
              <a:rPr lang="ar-EG" alt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الأقلام </a:t>
            </a:r>
            <a:r>
              <a:rPr lang="ar-KW" alt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الماركر الجافة </a:t>
            </a:r>
            <a:r>
              <a:rPr lang="ar-EG" alt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القابلة </a:t>
            </a:r>
            <a:r>
              <a:rPr lang="ar-EG" alt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للمسح </a:t>
            </a:r>
            <a:r>
              <a:rPr lang="ar-EG" altLang="en-US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ar-EG" alt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4 ألوان)</a:t>
            </a:r>
            <a:endParaRPr lang="ar-KW" altLang="en-US" dirty="0" smtClean="0">
              <a:latin typeface="Comic Sans MS" panose="030F0702030302020204" pitchFamily="66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r" defTabSz="914411" rtl="1">
              <a:lnSpc>
                <a:spcPct val="150000"/>
              </a:lnSpc>
            </a:pP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(1) ممسحة سبورة </a:t>
            </a: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بيضاء</a:t>
            </a:r>
            <a:endParaRPr lang="ar-KW" altLang="en-US" sz="2000" dirty="0" smtClean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r" defTabSz="914411" rtl="1">
              <a:lnSpc>
                <a:spcPct val="150000"/>
              </a:lnSpc>
            </a:pPr>
            <a:r>
              <a:rPr lang="ar-EG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عدد (1) سبورة بيضاء </a:t>
            </a:r>
            <a:r>
              <a:rPr lang="ar-EG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صغيرة</a:t>
            </a:r>
            <a:endParaRPr lang="ar-EG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B4377EB-9589-4674-B728-095F38279E1B}"/>
              </a:ext>
            </a:extLst>
          </p:cNvPr>
          <p:cNvGrpSpPr/>
          <p:nvPr/>
        </p:nvGrpSpPr>
        <p:grpSpPr>
          <a:xfrm>
            <a:off x="5610661" y="672032"/>
            <a:ext cx="1007506" cy="4304566"/>
            <a:chOff x="6373520" y="463521"/>
            <a:chExt cx="1040894" cy="4772649"/>
          </a:xfrm>
        </p:grpSpPr>
        <p:pic>
          <p:nvPicPr>
            <p:cNvPr id="49" name="Picture 2" descr="UHU Glue Stick Solvent Free 8.2 g - Adhesives &amp; Binding - Office ...">
              <a:extLst>
                <a:ext uri="{FF2B5EF4-FFF2-40B4-BE49-F238E27FC236}">
                  <a16:creationId xmlns="" xmlns:a16="http://schemas.microsoft.com/office/drawing/2014/main" id="{D1BBBC37-C673-45F9-9901-838CFF475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50572" y="463521"/>
              <a:ext cx="779059" cy="77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>
              <a:extLst>
                <a:ext uri="{FF2B5EF4-FFF2-40B4-BE49-F238E27FC236}">
                  <a16:creationId xmlns="" xmlns:a16="http://schemas.microsoft.com/office/drawing/2014/main" id="{7F3BB077-A681-4C4E-9385-4274A8B3C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/>
          </p:blipFill>
          <p:spPr bwMode="auto">
            <a:xfrm>
              <a:off x="6600182" y="1020166"/>
              <a:ext cx="690442" cy="64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>
              <a:extLst>
                <a:ext uri="{FF2B5EF4-FFF2-40B4-BE49-F238E27FC236}">
                  <a16:creationId xmlns="" xmlns:a16="http://schemas.microsoft.com/office/drawing/2014/main" id="{4F1D9CC2-8623-4FD6-9F99-4791FD1AC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/>
          </p:blipFill>
          <p:spPr bwMode="auto">
            <a:xfrm>
              <a:off x="6709079" y="1591979"/>
              <a:ext cx="529702" cy="529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1BC9B806-1920-408C-8FE2-187ADB20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/>
            <a:stretch/>
          </p:blipFill>
          <p:spPr>
            <a:xfrm>
              <a:off x="6373520" y="1961729"/>
              <a:ext cx="1040894" cy="815620"/>
            </a:xfrm>
            <a:prstGeom prst="rect">
              <a:avLst/>
            </a:prstGeom>
          </p:spPr>
        </p:pic>
        <p:pic>
          <p:nvPicPr>
            <p:cNvPr id="53" name="Picture 2" descr="EXPO Low Odor Dry Erase Markers Chisel Point Assorted Colors Pack ...">
              <a:extLst>
                <a:ext uri="{FF2B5EF4-FFF2-40B4-BE49-F238E27FC236}">
                  <a16:creationId xmlns="" xmlns:a16="http://schemas.microsoft.com/office/drawing/2014/main" id="{0DC406FA-796E-4C5F-9DF9-09945C4CDE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t="28206" r="15646" b="27808"/>
            <a:stretch/>
          </p:blipFill>
          <p:spPr bwMode="auto">
            <a:xfrm>
              <a:off x="6596200" y="3750549"/>
              <a:ext cx="761681" cy="43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Magnetic Whiteboard Eraser - Moustache®">
              <a:extLst>
                <a:ext uri="{FF2B5EF4-FFF2-40B4-BE49-F238E27FC236}">
                  <a16:creationId xmlns="" xmlns:a16="http://schemas.microsoft.com/office/drawing/2014/main" id="{29995EAC-1733-4D4B-A228-76B18FC3F2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98" b="21101"/>
            <a:stretch/>
          </p:blipFill>
          <p:spPr bwMode="auto">
            <a:xfrm rot="20411486">
              <a:off x="6735184" y="4296977"/>
              <a:ext cx="516138" cy="32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Small Mini Kids Magnetic Whiteboard With Frame A4 A3 Size - Buy ...">
              <a:extLst>
                <a:ext uri="{FF2B5EF4-FFF2-40B4-BE49-F238E27FC236}">
                  <a16:creationId xmlns="" xmlns:a16="http://schemas.microsoft.com/office/drawing/2014/main" id="{FA3450DF-0382-4C0F-A1F3-17E5E42D24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3" t="30371" r="13008" b="18825"/>
            <a:stretch/>
          </p:blipFill>
          <p:spPr bwMode="auto">
            <a:xfrm>
              <a:off x="6605115" y="4720655"/>
              <a:ext cx="776639" cy="515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Amazon.com: Crayola BIN570016 Super Soft Modeling Dough, Assorted ...">
              <a:extLst>
                <a:ext uri="{FF2B5EF4-FFF2-40B4-BE49-F238E27FC236}">
                  <a16:creationId xmlns="" xmlns:a16="http://schemas.microsoft.com/office/drawing/2014/main" id="{F3DB606B-0C89-4AFB-8695-1ED250A6C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054" y="2574335"/>
              <a:ext cx="640909" cy="640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rayola 8 Washable Markers | Rapid Online">
              <a:extLst>
                <a:ext uri="{FF2B5EF4-FFF2-40B4-BE49-F238E27FC236}">
                  <a16:creationId xmlns="" xmlns:a16="http://schemas.microsoft.com/office/drawing/2014/main" id="{D87190DA-0FBA-4201-9651-AFA09B8FA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207" y="3151299"/>
              <a:ext cx="461666" cy="461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0612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F8B561-1074-4EB9-9A75-28C1B645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39" y="21006"/>
            <a:ext cx="647448" cy="651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89AFB3-A360-4130-B7D3-F0165BEC31B2}"/>
              </a:ext>
            </a:extLst>
          </p:cNvPr>
          <p:cNvSpPr/>
          <p:nvPr/>
        </p:nvSpPr>
        <p:spPr>
          <a:xfrm>
            <a:off x="188609" y="-2"/>
            <a:ext cx="19557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1A16306-B64B-48DE-A0C3-E5B5FC06F2DA}"/>
              </a:ext>
            </a:extLst>
          </p:cNvPr>
          <p:cNvSpPr/>
          <p:nvPr/>
        </p:nvSpPr>
        <p:spPr>
          <a:xfrm>
            <a:off x="-6966" y="-1"/>
            <a:ext cx="1955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18482E-4BB8-44F7-96EB-C07BA8945233}"/>
              </a:ext>
            </a:extLst>
          </p:cNvPr>
          <p:cNvSpPr txBox="1"/>
          <p:nvPr/>
        </p:nvSpPr>
        <p:spPr>
          <a:xfrm>
            <a:off x="3018402" y="51600"/>
            <a:ext cx="790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 KG Supply List  (e-Learning</a:t>
            </a:r>
            <a:r>
              <a:rPr lang="en-US" b="1" dirty="0" smtClean="0">
                <a:latin typeface="Century Gothic" panose="020B0502020202020204" pitchFamily="34" charset="0"/>
              </a:rPr>
              <a:t>)</a:t>
            </a:r>
            <a:endParaRPr lang="ar-KW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ar-SA" b="1" dirty="0"/>
              <a:t>الأدوات المكتبية </a:t>
            </a:r>
            <a:r>
              <a:rPr lang="ar-KW" b="1" dirty="0"/>
              <a:t>- الروضة</a:t>
            </a:r>
            <a:r>
              <a:rPr lang="ar-SA" b="1" dirty="0"/>
              <a:t> </a:t>
            </a:r>
            <a:r>
              <a:rPr lang="ar-KW" b="1" dirty="0"/>
              <a:t>(التعلم عن بعد</a:t>
            </a:r>
            <a:r>
              <a:rPr lang="ar-KW" b="1" dirty="0" smtClean="0"/>
              <a:t>)</a:t>
            </a:r>
            <a:endParaRPr lang="en-US" b="1" dirty="0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8724283E-C2E9-47A2-B83E-4CB11959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67" y="745041"/>
            <a:ext cx="11511840" cy="7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11">
              <a:lnSpc>
                <a:spcPts val="2800"/>
              </a:lnSpc>
            </a:pPr>
            <a:r>
              <a:rPr lang="en-US" altLang="en-US" sz="2000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Programs</a:t>
            </a:r>
            <a:r>
              <a:rPr lang="en-US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to be installed on iPad / iPhone (</a:t>
            </a:r>
            <a:r>
              <a:rPr lang="en-US" altLang="en-US" sz="2000" dirty="0">
                <a:highlight>
                  <a:srgbClr val="FFFF00"/>
                </a:highligh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App Store</a:t>
            </a:r>
            <a:r>
              <a:rPr lang="en-US" altLang="en-US" sz="20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):</a:t>
            </a:r>
            <a:endParaRPr lang="ar-KW" altLang="en-US" sz="2000" dirty="0" smtClean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 defTabSz="914411">
              <a:lnSpc>
                <a:spcPts val="2800"/>
              </a:lnSpc>
            </a:pPr>
            <a:r>
              <a:rPr lang="ar-KW" altLang="en-US" sz="2000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البرامج التي يتم تثبيتها على الأيباد / الأيفون (</a:t>
            </a:r>
            <a:r>
              <a:rPr lang="ar-KW" altLang="en-US" sz="2000" b="1" dirty="0">
                <a:highlight>
                  <a:srgbClr val="FFFF00"/>
                </a:highligh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متجر أبل</a:t>
            </a:r>
            <a:r>
              <a:rPr lang="ar-KW" altLang="en-US" sz="2000" b="1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altLang="en-US" sz="2000" b="1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OLMC Home &amp; School News | Our Lady of Mt. Carmel School ...">
            <a:extLst>
              <a:ext uri="{FF2B5EF4-FFF2-40B4-BE49-F238E27FC236}">
                <a16:creationId xmlns="" xmlns:a16="http://schemas.microsoft.com/office/drawing/2014/main" id="{57E12A27-77F8-45C2-B021-59C21A8A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796" y="4691479"/>
            <a:ext cx="1856608" cy="1856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T Services - Office 365">
            <a:extLst>
              <a:ext uri="{FF2B5EF4-FFF2-40B4-BE49-F238E27FC236}">
                <a16:creationId xmlns="" xmlns:a16="http://schemas.microsoft.com/office/drawing/2014/main" id="{3105A5CD-0833-48CA-BCB5-303CAD2D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9" b="27582"/>
          <a:stretch/>
        </p:blipFill>
        <p:spPr bwMode="auto">
          <a:xfrm>
            <a:off x="240112" y="2164464"/>
            <a:ext cx="3089495" cy="10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28A31-1F87-4CE6-8365-1FE6C266A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384" y="4805709"/>
            <a:ext cx="1751933" cy="1757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195B7E-5557-4F8B-A880-FC5F00FAF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3121" y="1597175"/>
            <a:ext cx="1589272" cy="1589272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43113C84-7AEC-4B4A-AEFE-B5D9D5D9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393" y="1597175"/>
            <a:ext cx="1589272" cy="15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284D049D-70FA-4AA9-9310-BD43F871B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8" y="480570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E2C82243-E0E8-40AA-8A6A-984B5785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17" y="1731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>
            <a:extLst>
              <a:ext uri="{FF2B5EF4-FFF2-40B4-BE49-F238E27FC236}">
                <a16:creationId xmlns="" xmlns:a16="http://schemas.microsoft.com/office/drawing/2014/main" id="{2279DA98-A2EB-4D42-BB93-0FA84813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52" y="46914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92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F8B561-1074-4EB9-9A75-28C1B645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39" y="21006"/>
            <a:ext cx="647448" cy="651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89AFB3-A360-4130-B7D3-F0165BEC31B2}"/>
              </a:ext>
            </a:extLst>
          </p:cNvPr>
          <p:cNvSpPr/>
          <p:nvPr/>
        </p:nvSpPr>
        <p:spPr>
          <a:xfrm>
            <a:off x="188609" y="-2"/>
            <a:ext cx="19557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1A16306-B64B-48DE-A0C3-E5B5FC06F2DA}"/>
              </a:ext>
            </a:extLst>
          </p:cNvPr>
          <p:cNvSpPr/>
          <p:nvPr/>
        </p:nvSpPr>
        <p:spPr>
          <a:xfrm>
            <a:off x="-6966" y="-1"/>
            <a:ext cx="1955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18482E-4BB8-44F7-96EB-C07BA8945233}"/>
              </a:ext>
            </a:extLst>
          </p:cNvPr>
          <p:cNvSpPr txBox="1"/>
          <p:nvPr/>
        </p:nvSpPr>
        <p:spPr>
          <a:xfrm>
            <a:off x="3018402" y="51600"/>
            <a:ext cx="790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 KG Supply List  (e-Learning)</a:t>
            </a:r>
            <a:endParaRPr lang="ar-KW" b="1" dirty="0">
              <a:latin typeface="Century Gothic" panose="020B0502020202020204" pitchFamily="34" charset="0"/>
            </a:endParaRPr>
          </a:p>
          <a:p>
            <a:pPr algn="ctr"/>
            <a:r>
              <a:rPr lang="ar-SA" b="1" dirty="0"/>
              <a:t>الأدوات المكتبية </a:t>
            </a:r>
            <a:r>
              <a:rPr lang="ar-KW" b="1" dirty="0"/>
              <a:t>- الروضة</a:t>
            </a:r>
            <a:r>
              <a:rPr lang="ar-SA" b="1" dirty="0"/>
              <a:t> </a:t>
            </a:r>
            <a:r>
              <a:rPr lang="ar-KW" b="1" dirty="0"/>
              <a:t>(التعلم عن بعد</a:t>
            </a:r>
            <a:r>
              <a:rPr lang="ar-KW" b="1" dirty="0" smtClean="0"/>
              <a:t>)</a:t>
            </a:r>
            <a:endParaRPr lang="en-US" b="1" dirty="0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8724283E-C2E9-47A2-B83E-4CB11959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67" y="745041"/>
            <a:ext cx="11511840" cy="77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11">
              <a:lnSpc>
                <a:spcPts val="2800"/>
              </a:lnSpc>
            </a:pPr>
            <a:r>
              <a:rPr lang="en-US" altLang="en-US" sz="2000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Programs</a:t>
            </a:r>
            <a:r>
              <a:rPr lang="en-US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to be installed on Tablet (</a:t>
            </a:r>
            <a:r>
              <a:rPr lang="en-US" altLang="en-US" sz="2000" dirty="0">
                <a:highlight>
                  <a:srgbClr val="FFFF00"/>
                </a:highligh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Google Play Store</a:t>
            </a:r>
            <a:r>
              <a:rPr lang="en-US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):</a:t>
            </a:r>
          </a:p>
          <a:p>
            <a:pPr algn="ctr" defTabSz="914411">
              <a:lnSpc>
                <a:spcPts val="2800"/>
              </a:lnSpc>
            </a:pPr>
            <a:r>
              <a:rPr lang="ar-KW" altLang="en-US" sz="2000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البرامج التي يتم تثبيتها على التابلت (</a:t>
            </a:r>
            <a:r>
              <a:rPr lang="ar-KW" altLang="en-US" sz="2000" b="1" dirty="0">
                <a:highlight>
                  <a:srgbClr val="FFFF00"/>
                </a:highligh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متجر جوجل بلاي</a:t>
            </a:r>
            <a:r>
              <a:rPr lang="ar-KW" altLang="en-US" sz="2000" b="1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altLang="en-US" sz="20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OLMC Home &amp; School News | Our Lady of Mt. Carmel School ...">
            <a:extLst>
              <a:ext uri="{FF2B5EF4-FFF2-40B4-BE49-F238E27FC236}">
                <a16:creationId xmlns="" xmlns:a16="http://schemas.microsoft.com/office/drawing/2014/main" id="{57E12A27-77F8-45C2-B021-59C21A8A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5" y="4673793"/>
            <a:ext cx="1856608" cy="1856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T Services - Office 365">
            <a:extLst>
              <a:ext uri="{FF2B5EF4-FFF2-40B4-BE49-F238E27FC236}">
                <a16:creationId xmlns="" xmlns:a16="http://schemas.microsoft.com/office/drawing/2014/main" id="{3105A5CD-0833-48CA-BCB5-303CAD2D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9" b="27582"/>
          <a:stretch/>
        </p:blipFill>
        <p:spPr bwMode="auto">
          <a:xfrm>
            <a:off x="274648" y="1927425"/>
            <a:ext cx="3009257" cy="10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28A31-1F87-4CE6-8365-1FE6C266A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596" y="4791838"/>
            <a:ext cx="1751933" cy="1757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195B7E-5557-4F8B-A880-FC5F00FAF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9617" y="1546951"/>
            <a:ext cx="1589272" cy="1589272"/>
          </a:xfrm>
          <a:prstGeom prst="rect">
            <a:avLst/>
          </a:prstGeom>
        </p:spPr>
      </p:pic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E9A60739-4B26-44F1-B7FC-DD87355E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112" y="1536506"/>
            <a:ext cx="1762762" cy="17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F44C8364-DA1F-4661-A65B-7A3A3F27C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1" y="4777741"/>
            <a:ext cx="1648712" cy="16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007E90F9-D3B0-4B6E-ABD0-62B2708C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69" y="15469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>
            <a:extLst>
              <a:ext uri="{FF2B5EF4-FFF2-40B4-BE49-F238E27FC236}">
                <a16:creationId xmlns="" xmlns:a16="http://schemas.microsoft.com/office/drawing/2014/main" id="{F94E95B5-C12B-4BB9-9F4E-40C540CD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04" y="46254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12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F8B561-1074-4EB9-9A75-28C1B6450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39" y="21006"/>
            <a:ext cx="647448" cy="6510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89AFB3-A360-4130-B7D3-F0165BEC31B2}"/>
              </a:ext>
            </a:extLst>
          </p:cNvPr>
          <p:cNvSpPr/>
          <p:nvPr/>
        </p:nvSpPr>
        <p:spPr>
          <a:xfrm>
            <a:off x="188609" y="-2"/>
            <a:ext cx="19557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1A16306-B64B-48DE-A0C3-E5B5FC06F2DA}"/>
              </a:ext>
            </a:extLst>
          </p:cNvPr>
          <p:cNvSpPr/>
          <p:nvPr/>
        </p:nvSpPr>
        <p:spPr>
          <a:xfrm>
            <a:off x="-6966" y="-1"/>
            <a:ext cx="1955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18482E-4BB8-44F7-96EB-C07BA8945233}"/>
              </a:ext>
            </a:extLst>
          </p:cNvPr>
          <p:cNvSpPr txBox="1"/>
          <p:nvPr/>
        </p:nvSpPr>
        <p:spPr>
          <a:xfrm>
            <a:off x="3018402" y="51600"/>
            <a:ext cx="790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KG Supply List  (e-Learning)</a:t>
            </a:r>
            <a:endParaRPr lang="ar-KW" sz="2000" b="1" dirty="0">
              <a:latin typeface="Century Gothic" panose="020B0502020202020204" pitchFamily="34" charset="0"/>
            </a:endParaRPr>
          </a:p>
          <a:p>
            <a:pPr algn="ctr"/>
            <a:r>
              <a:rPr lang="ar-SA" sz="2000" b="1" dirty="0"/>
              <a:t>الأدوات المكتبية </a:t>
            </a:r>
            <a:r>
              <a:rPr lang="ar-KW" sz="2000" b="1" dirty="0"/>
              <a:t>- الروضة</a:t>
            </a:r>
            <a:r>
              <a:rPr lang="ar-SA" sz="2000" b="1" dirty="0"/>
              <a:t> </a:t>
            </a:r>
            <a:r>
              <a:rPr lang="ar-KW" sz="2000" b="1" dirty="0"/>
              <a:t>(التعلم عن بعد</a:t>
            </a:r>
            <a:r>
              <a:rPr lang="ar-KW" sz="2000" b="1" dirty="0" smtClean="0"/>
              <a:t>)</a:t>
            </a:r>
            <a:endParaRPr lang="en-US" sz="2000" b="1" dirty="0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8724283E-C2E9-47A2-B83E-4CB11959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67" y="729364"/>
            <a:ext cx="1151184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11">
              <a:lnSpc>
                <a:spcPts val="28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Programs</a:t>
            </a:r>
            <a:r>
              <a:rPr lang="en-US" altLang="en-US" sz="24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to be installed on </a:t>
            </a:r>
            <a:r>
              <a:rPr lang="en-US" altLang="en-US" sz="2400" dirty="0">
                <a:highlight>
                  <a:srgbClr val="FFFF00"/>
                </a:highligh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Laptop</a:t>
            </a:r>
            <a:r>
              <a:rPr lang="en-US" altLang="en-US" sz="2400" dirty="0" smtClean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ar-KW" altLang="en-US" sz="2400" dirty="0" smtClean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 defTabSz="914411">
              <a:lnSpc>
                <a:spcPts val="2800"/>
              </a:lnSpc>
            </a:pPr>
            <a:r>
              <a:rPr lang="ar-KW" altLang="en-US" sz="2400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البرامج </a:t>
            </a:r>
            <a:r>
              <a:rPr lang="ar-KW" altLang="en-US" sz="24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التي يتم تثبيتها على </a:t>
            </a:r>
            <a:r>
              <a:rPr lang="ar-KW" alt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اللاب </a:t>
            </a:r>
            <a:r>
              <a:rPr lang="ar-KW" altLang="en-US" sz="2400" b="1" dirty="0" smtClean="0">
                <a:highlight>
                  <a:srgbClr val="FFFF00"/>
                </a:highligh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توب</a:t>
            </a:r>
            <a:endParaRPr lang="en-US" altLang="en-US" sz="2400" b="1" dirty="0">
              <a:highlight>
                <a:srgbClr val="FFFF00"/>
              </a:highlight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OLMC Home &amp; School News | Our Lady of Mt. Carmel School ...">
            <a:extLst>
              <a:ext uri="{FF2B5EF4-FFF2-40B4-BE49-F238E27FC236}">
                <a16:creationId xmlns="" xmlns:a16="http://schemas.microsoft.com/office/drawing/2014/main" id="{57E12A27-77F8-45C2-B021-59C21A8A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58" y="4002980"/>
            <a:ext cx="1856608" cy="1856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T Services - Office 365">
            <a:extLst>
              <a:ext uri="{FF2B5EF4-FFF2-40B4-BE49-F238E27FC236}">
                <a16:creationId xmlns="" xmlns:a16="http://schemas.microsoft.com/office/drawing/2014/main" id="{3105A5CD-0833-48CA-BCB5-303CAD2D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9" b="27582"/>
          <a:stretch/>
        </p:blipFill>
        <p:spPr bwMode="auto">
          <a:xfrm>
            <a:off x="384183" y="1688191"/>
            <a:ext cx="3929250" cy="13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28A31-1F87-4CE6-8365-1FE6C266A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4807" y="4052571"/>
            <a:ext cx="1751933" cy="1757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195B7E-5557-4F8B-A880-FC5F00FAF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6864" y="1419192"/>
            <a:ext cx="1589272" cy="15892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C45B7B-8F74-4467-9E50-C120E4960454}"/>
              </a:ext>
            </a:extLst>
          </p:cNvPr>
          <p:cNvSpPr txBox="1"/>
          <p:nvPr/>
        </p:nvSpPr>
        <p:spPr>
          <a:xfrm>
            <a:off x="495556" y="5928581"/>
            <a:ext cx="4371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10"/>
              </a:rPr>
              <a:t>https://app.seesaw.me/#/student/login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6CB9D3-7C64-4017-BB59-D06E39F6ECCE}"/>
              </a:ext>
            </a:extLst>
          </p:cNvPr>
          <p:cNvSpPr txBox="1"/>
          <p:nvPr/>
        </p:nvSpPr>
        <p:spPr>
          <a:xfrm>
            <a:off x="6540500" y="3134046"/>
            <a:ext cx="627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11"/>
              </a:rPr>
              <a:t>http://www.scholastic.com/education/ookaisland/#/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8D5CDFE-2881-4A82-B7E5-66A3ADF24BE0}"/>
              </a:ext>
            </a:extLst>
          </p:cNvPr>
          <p:cNvSpPr txBox="1"/>
          <p:nvPr/>
        </p:nvSpPr>
        <p:spPr>
          <a:xfrm>
            <a:off x="495556" y="2805429"/>
            <a:ext cx="49298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12"/>
              </a:rPr>
              <a:t>https://www.microsoft.com/en-us/microsoft-365/microsoft-teams/download-app#desktopAppDownloadregion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DCBDB22-98F5-4BA7-B642-F38B7D040BDF}"/>
              </a:ext>
            </a:extLst>
          </p:cNvPr>
          <p:cNvSpPr txBox="1"/>
          <p:nvPr/>
        </p:nvSpPr>
        <p:spPr>
          <a:xfrm>
            <a:off x="6540500" y="5928581"/>
            <a:ext cx="6410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13"/>
              </a:rPr>
              <a:t>https://renweb1.renweb.com/renweb1/#/Home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020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865</TotalTime>
  <Words>432</Words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Mincho</vt:lpstr>
      <vt:lpstr>Arial</vt:lpstr>
      <vt:lpstr>Calibri</vt:lpstr>
      <vt:lpstr>Cambria</vt:lpstr>
      <vt:lpstr>Century Gothic</vt:lpstr>
      <vt:lpstr>Comic Sans MS</vt:lpstr>
      <vt:lpstr>Corbel</vt:lpstr>
      <vt:lpstr>Tahoma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2019-08-26T11:48:31Z</cp:lastPrinted>
  <dcterms:created xsi:type="dcterms:W3CDTF">2014-08-12T12:09:16Z</dcterms:created>
  <dcterms:modified xsi:type="dcterms:W3CDTF">2020-08-26T10:11:03Z</dcterms:modified>
</cp:coreProperties>
</file>